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57" r:id="rId4"/>
    <p:sldId id="260" r:id="rId5"/>
    <p:sldId id="262" r:id="rId6"/>
    <p:sldId id="263" r:id="rId7"/>
    <p:sldId id="274" r:id="rId8"/>
    <p:sldId id="265" r:id="rId9"/>
    <p:sldId id="266" r:id="rId10"/>
    <p:sldId id="275" r:id="rId11"/>
    <p:sldId id="267" r:id="rId12"/>
    <p:sldId id="268" r:id="rId13"/>
    <p:sldId id="272" r:id="rId14"/>
    <p:sldId id="271" r:id="rId15"/>
    <p:sldId id="277" r:id="rId16"/>
    <p:sldId id="270" r:id="rId17"/>
    <p:sldId id="273" r:id="rId18"/>
    <p:sldId id="279" r:id="rId19"/>
    <p:sldId id="280" r:id="rId20"/>
    <p:sldId id="278" r:id="rId21"/>
    <p:sldId id="281" r:id="rId22"/>
    <p:sldId id="282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61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9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05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7553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63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32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7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9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26-Apr-24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4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05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05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11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26-Apr-24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0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9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26-Apr-24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6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6810F-EED5-42F5-A760-9BFE4B718A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Интернет-магазин «</a:t>
            </a:r>
            <a:r>
              <a:rPr lang="en-US" dirty="0"/>
              <a:t>IDEA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DF8449-C981-47BB-9C51-5970C2E26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Работу выполнил: </a:t>
            </a:r>
            <a:r>
              <a:rPr lang="ru-RU" dirty="0" err="1"/>
              <a:t>Криволуцкий</a:t>
            </a:r>
            <a:r>
              <a:rPr lang="ru-RU" dirty="0"/>
              <a:t> Тихон</a:t>
            </a:r>
          </a:p>
          <a:p>
            <a:r>
              <a:rPr lang="ru-RU" dirty="0"/>
              <a:t>04.2024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7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</a:t>
            </a:r>
            <a:r>
              <a:rPr lang="en-US" dirty="0"/>
              <a:t> telegram-</a:t>
            </a:r>
            <a:r>
              <a:rPr lang="ru-RU" dirty="0"/>
              <a:t>бота </a:t>
            </a:r>
            <a:endParaRPr lang="en-US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59C77FF9-9410-49C6-82D0-3B6D14DA9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80" y="1499973"/>
            <a:ext cx="6693755" cy="4814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BC5C3F-767D-4441-AD83-9F5D629A70EF}"/>
              </a:ext>
            </a:extLst>
          </p:cNvPr>
          <p:cNvSpPr txBox="1"/>
          <p:nvPr/>
        </p:nvSpPr>
        <p:spPr>
          <a:xfrm>
            <a:off x="563780" y="6267013"/>
            <a:ext cx="6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оповещений о новых заказах</a:t>
            </a:r>
            <a:r>
              <a:rPr lang="en-US" dirty="0"/>
              <a:t> + </a:t>
            </a:r>
            <a:r>
              <a:rPr lang="ru-RU" dirty="0"/>
              <a:t>запись в файл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893BF9-B249-45E2-9119-095900A2B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634" y="1930400"/>
            <a:ext cx="3463007" cy="41490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FC416E-16A4-46BA-8317-EFCC05818A81}"/>
              </a:ext>
            </a:extLst>
          </p:cNvPr>
          <p:cNvSpPr txBox="1"/>
          <p:nvPr/>
        </p:nvSpPr>
        <p:spPr>
          <a:xfrm>
            <a:off x="8161633" y="6079474"/>
            <a:ext cx="346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Профиль бота в </a:t>
            </a:r>
            <a:r>
              <a:rPr lang="en-US" dirty="0"/>
              <a:t>Telegram</a:t>
            </a:r>
          </a:p>
        </p:txBody>
      </p:sp>
    </p:spTree>
    <p:extLst>
      <p:ext uri="{BB962C8B-B14F-4D97-AF65-F5344CB8AC3E}">
        <p14:creationId xmlns:p14="http://schemas.microsoft.com/office/powerpoint/2010/main" val="36747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B85F0-B686-47CA-9F7C-222A6F0E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88" y="1960605"/>
            <a:ext cx="8596668" cy="4209535"/>
          </a:xfrm>
        </p:spPr>
        <p:txBody>
          <a:bodyPr>
            <a:normAutofit/>
          </a:bodyPr>
          <a:lstStyle/>
          <a:p>
            <a:r>
              <a:rPr lang="ru-RU" sz="5400" dirty="0"/>
              <a:t>Основное функциональное содержание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9828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B5E583B-1BB2-4AB6-85C9-E398A771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1428"/>
            <a:ext cx="5593424" cy="28319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веб-сайта</a:t>
            </a:r>
            <a:endParaRPr lang="en-US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D192BD-1BCE-43AC-9EE4-033376CA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36" y="2357879"/>
            <a:ext cx="5593424" cy="2832002"/>
          </a:xfrm>
          <a:prstGeom prst="rect">
            <a:avLst/>
          </a:prstGeom>
        </p:spPr>
      </p:pic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8295A0A-7CDB-4DBA-A64F-623FD1890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2576" y="3526332"/>
            <a:ext cx="5593424" cy="28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5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368F76-D1D2-4BCF-BE51-8194A8D8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36463"/>
            <a:ext cx="5847769" cy="29299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веб-сайта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744D04-A27C-4B2E-8451-46F82B1B2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4977" y="3099928"/>
            <a:ext cx="5847769" cy="293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9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веб-сайта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F27C6EF-D975-4DF1-9534-47DD10638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"/>
          <a:stretch/>
        </p:blipFill>
        <p:spPr>
          <a:xfrm>
            <a:off x="190567" y="1414095"/>
            <a:ext cx="6342039" cy="31863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62B351-4BDE-4D40-AA54-67ABC32A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66" y="1930400"/>
            <a:ext cx="6359367" cy="31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5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веб-сайта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1C2CA4-7BDD-4375-8718-AF3D3FBE2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936" y="1379107"/>
            <a:ext cx="8191038" cy="40997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A2D11F-1EAB-45BE-97D0-0308A292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89" y="4095226"/>
            <a:ext cx="2663817" cy="2211858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6983437-B9FF-4798-B99B-9D16CE6C3CA7}"/>
              </a:ext>
            </a:extLst>
          </p:cNvPr>
          <p:cNvCxnSpPr>
            <a:cxnSpLocks/>
          </p:cNvCxnSpPr>
          <p:nvPr/>
        </p:nvCxnSpPr>
        <p:spPr>
          <a:xfrm flipH="1" flipV="1">
            <a:off x="4852086" y="3080952"/>
            <a:ext cx="2866768" cy="115329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909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6EEED5DA-2347-46E0-B0A7-0BFA7F82B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824" y="1468250"/>
            <a:ext cx="7274011" cy="364837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веб-сайта</a:t>
            </a:r>
            <a:r>
              <a:rPr lang="en-US" dirty="0"/>
              <a:t> (API)</a:t>
            </a:r>
          </a:p>
        </p:txBody>
      </p:sp>
      <p:pic>
        <p:nvPicPr>
          <p:cNvPr id="1026" name="Picture 2" descr="Яндекс.Карты Mobile – Medium">
            <a:extLst>
              <a:ext uri="{FF2B5EF4-FFF2-40B4-BE49-F238E27FC236}">
                <a16:creationId xmlns:a16="http://schemas.microsoft.com/office/drawing/2014/main" id="{390A297E-F603-48CC-95D9-E6207357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570" y="5303306"/>
            <a:ext cx="2838494" cy="7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F8623AD-57FE-4E68-99B9-6A5B56804897}"/>
              </a:ext>
            </a:extLst>
          </p:cNvPr>
          <p:cNvCxnSpPr>
            <a:cxnSpLocks/>
            <a:stCxn id="1026" idx="0"/>
          </p:cNvCxnSpPr>
          <p:nvPr/>
        </p:nvCxnSpPr>
        <p:spPr>
          <a:xfrm flipH="1" flipV="1">
            <a:off x="7512908" y="3237470"/>
            <a:ext cx="2707909" cy="20658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一行代码为你的网站添加一个3d小地球实时访客统计工具- 掘金">
            <a:extLst>
              <a:ext uri="{FF2B5EF4-FFF2-40B4-BE49-F238E27FC236}">
                <a16:creationId xmlns:a16="http://schemas.microsoft.com/office/drawing/2014/main" id="{9EE1BAAF-6CCE-482F-A6C5-466AB6A2B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72" y="3984579"/>
            <a:ext cx="2457700" cy="226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BC4BEBF-F240-4ABC-89F2-F8D65A4D4FD2}"/>
              </a:ext>
            </a:extLst>
          </p:cNvPr>
          <p:cNvCxnSpPr>
            <a:cxnSpLocks/>
          </p:cNvCxnSpPr>
          <p:nvPr/>
        </p:nvCxnSpPr>
        <p:spPr>
          <a:xfrm flipV="1">
            <a:off x="2018270" y="3830596"/>
            <a:ext cx="2150076" cy="12089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111C42-6C80-40B1-98F1-0CABD86A581F}"/>
              </a:ext>
            </a:extLst>
          </p:cNvPr>
          <p:cNvSpPr txBox="1"/>
          <p:nvPr/>
        </p:nvSpPr>
        <p:spPr>
          <a:xfrm>
            <a:off x="354228" y="6248400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www.revolvermaps.com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3627A6-7E36-4310-AAD3-766A7ED4247A}"/>
              </a:ext>
            </a:extLst>
          </p:cNvPr>
          <p:cNvSpPr txBox="1"/>
          <p:nvPr/>
        </p:nvSpPr>
        <p:spPr>
          <a:xfrm>
            <a:off x="8880388" y="6063734"/>
            <a:ext cx="27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https://yandex.ru/maps</a:t>
            </a:r>
          </a:p>
        </p:txBody>
      </p:sp>
    </p:spTree>
    <p:extLst>
      <p:ext uri="{BB962C8B-B14F-4D97-AF65-F5344CB8AC3E}">
        <p14:creationId xmlns:p14="http://schemas.microsoft.com/office/powerpoint/2010/main" val="174258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это работает</a:t>
            </a:r>
            <a:endParaRPr lang="en-US" dirty="0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922445BB-2763-40B7-BB0D-C459FD9DC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20" y="3066445"/>
            <a:ext cx="2322141" cy="178761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EBBC6E-3133-4D71-B5A4-8A27AB762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5" y="5354020"/>
            <a:ext cx="2703423" cy="82172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CEDA8E-9C8A-45ED-8A37-8FF49CF4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658" y="1930400"/>
            <a:ext cx="1876687" cy="91452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CE8758-15B9-4C2C-9534-267E6271A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466" y="4834866"/>
            <a:ext cx="2396579" cy="186003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FE716B7-01CB-47F9-A7C2-9EFC7EB06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889" y="3393305"/>
            <a:ext cx="2061110" cy="169424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F62C39-1D6D-4C9A-8D47-E0DEB75940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173" b="16052"/>
          <a:stretch/>
        </p:blipFill>
        <p:spPr>
          <a:xfrm>
            <a:off x="9328969" y="3346623"/>
            <a:ext cx="2703424" cy="1787611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7CD3331-A16D-46AC-8025-E32478FBD2E0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>
            <a:off x="1436291" y="4854056"/>
            <a:ext cx="374686" cy="499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898E9AB-675F-49ED-8842-490F0F758002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162688" y="5764882"/>
            <a:ext cx="6417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E05CB38A-1917-48A0-B7ED-AE674A135EC1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5933345" y="2387664"/>
            <a:ext cx="1682099" cy="1005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0D7E032-FADC-4DCA-B402-E406B75C2A6D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 flipV="1">
            <a:off x="6201045" y="5087551"/>
            <a:ext cx="1414399" cy="67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5A214D79-85C9-4615-9500-898D095D69E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45999" y="4240428"/>
            <a:ext cx="68297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Овал 57">
            <a:extLst>
              <a:ext uri="{FF2B5EF4-FFF2-40B4-BE49-F238E27FC236}">
                <a16:creationId xmlns:a16="http://schemas.microsoft.com/office/drawing/2014/main" id="{25F1A3DC-9033-46CD-B7AC-7AEAB87C8B7B}"/>
              </a:ext>
            </a:extLst>
          </p:cNvPr>
          <p:cNvSpPr/>
          <p:nvPr/>
        </p:nvSpPr>
        <p:spPr>
          <a:xfrm>
            <a:off x="1524001" y="3265559"/>
            <a:ext cx="527220" cy="2976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E41BE14-F1E3-44B7-8140-CE24CB2920DB}"/>
              </a:ext>
            </a:extLst>
          </p:cNvPr>
          <p:cNvSpPr/>
          <p:nvPr/>
        </p:nvSpPr>
        <p:spPr>
          <a:xfrm>
            <a:off x="2201456" y="5927546"/>
            <a:ext cx="948875" cy="252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45272E1-704A-47CB-BF55-4AC62BC94216}"/>
              </a:ext>
            </a:extLst>
          </p:cNvPr>
          <p:cNvSpPr/>
          <p:nvPr/>
        </p:nvSpPr>
        <p:spPr>
          <a:xfrm>
            <a:off x="4693077" y="6415809"/>
            <a:ext cx="603851" cy="252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2522D2-3338-49D4-A31A-E51C1872EB74}"/>
              </a:ext>
            </a:extLst>
          </p:cNvPr>
          <p:cNvSpPr txBox="1"/>
          <p:nvPr/>
        </p:nvSpPr>
        <p:spPr>
          <a:xfrm>
            <a:off x="275221" y="2682379"/>
            <a:ext cx="232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Запуск </a:t>
            </a:r>
            <a:r>
              <a:rPr lang="en-US" dirty="0"/>
              <a:t>main.py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3198D18-7351-41D7-A902-ECAD4AF5B1CF}"/>
              </a:ext>
            </a:extLst>
          </p:cNvPr>
          <p:cNvSpPr txBox="1"/>
          <p:nvPr/>
        </p:nvSpPr>
        <p:spPr>
          <a:xfrm>
            <a:off x="4043250" y="2844928"/>
            <a:ext cx="187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Запуск </a:t>
            </a:r>
            <a:r>
              <a:rPr lang="en-US" dirty="0"/>
              <a:t>telegram-bot.py</a:t>
            </a:r>
          </a:p>
        </p:txBody>
      </p:sp>
    </p:spTree>
    <p:extLst>
      <p:ext uri="{BB962C8B-B14F-4D97-AF65-F5344CB8AC3E}">
        <p14:creationId xmlns:p14="http://schemas.microsoft.com/office/powerpoint/2010/main" val="307238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17A91-BD45-475E-B045-07429291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Хостинг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8887892-2FD4-4989-A3AE-2AE7763EF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852" b="78107"/>
          <a:stretch/>
        </p:blipFill>
        <p:spPr>
          <a:xfrm>
            <a:off x="2647648" y="4262020"/>
            <a:ext cx="3344387" cy="1476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59C48-311F-4CE5-B3C5-3004BFD00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73" y="1930400"/>
            <a:ext cx="7348538" cy="202893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9E77B74-4CC0-4DC3-910D-9429EC794722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4319842" y="3959332"/>
            <a:ext cx="0" cy="302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2CDCAD3-9D25-4468-B79F-D30C300C55EC}"/>
              </a:ext>
            </a:extLst>
          </p:cNvPr>
          <p:cNvCxnSpPr/>
          <p:nvPr/>
        </p:nvCxnSpPr>
        <p:spPr>
          <a:xfrm>
            <a:off x="3605466" y="4749800"/>
            <a:ext cx="1428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D07215-9D16-44BE-94DB-2830B058A0D3}"/>
              </a:ext>
            </a:extLst>
          </p:cNvPr>
          <p:cNvSpPr txBox="1"/>
          <p:nvPr/>
        </p:nvSpPr>
        <p:spPr>
          <a:xfrm>
            <a:off x="1106322" y="6044167"/>
            <a:ext cx="773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Ссылка: </a:t>
            </a:r>
            <a:r>
              <a:rPr lang="en-US" dirty="0"/>
              <a:t>https://goddoge157.pythonanywhere.com/</a:t>
            </a:r>
          </a:p>
        </p:txBody>
      </p:sp>
    </p:spTree>
    <p:extLst>
      <p:ext uri="{BB962C8B-B14F-4D97-AF65-F5344CB8AC3E}">
        <p14:creationId xmlns:p14="http://schemas.microsoft.com/office/powerpoint/2010/main" val="371750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17A91-BD45-475E-B045-07429291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GitHub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D22B765-C59B-4DC5-8E86-E3DF468F8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323" y="1653381"/>
            <a:ext cx="7738690" cy="3881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0A60C-B93D-4BDD-A7DC-B2598347A1FB}"/>
              </a:ext>
            </a:extLst>
          </p:cNvPr>
          <p:cNvSpPr txBox="1"/>
          <p:nvPr/>
        </p:nvSpPr>
        <p:spPr>
          <a:xfrm>
            <a:off x="1106322" y="6044167"/>
            <a:ext cx="773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Ссылка: </a:t>
            </a:r>
            <a:r>
              <a:rPr lang="en-US" dirty="0"/>
              <a:t>https://github.com/TikhonKrivolutskiy/Webserver-API-Project</a:t>
            </a:r>
          </a:p>
        </p:txBody>
      </p:sp>
    </p:spTree>
    <p:extLst>
      <p:ext uri="{BB962C8B-B14F-4D97-AF65-F5344CB8AC3E}">
        <p14:creationId xmlns:p14="http://schemas.microsoft.com/office/powerpoint/2010/main" val="108096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B85F0-B686-47CA-9F7C-222A6F0E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88" y="2768600"/>
            <a:ext cx="8596668" cy="1320800"/>
          </a:xfrm>
        </p:spPr>
        <p:txBody>
          <a:bodyPr>
            <a:normAutofit/>
          </a:bodyPr>
          <a:lstStyle/>
          <a:p>
            <a:r>
              <a:rPr lang="ru-RU" sz="5400" dirty="0"/>
              <a:t>Основная информация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92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B85F0-B686-47CA-9F7C-222A6F0E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88" y="3155092"/>
            <a:ext cx="8596668" cy="3015048"/>
          </a:xfrm>
        </p:spPr>
        <p:txBody>
          <a:bodyPr>
            <a:normAutofit/>
          </a:bodyPr>
          <a:lstStyle/>
          <a:p>
            <a:r>
              <a:rPr lang="ru-RU" sz="5400" dirty="0"/>
              <a:t>Заключение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96159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71E01-890B-4C4D-9979-094CD56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Будущее развитие проекта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6EC13-7974-4C58-8D2F-F8443E78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Улучшение пользовательского интерфейса (</a:t>
            </a:r>
            <a:r>
              <a:rPr lang="en-US" sz="2400" dirty="0"/>
              <a:t>UI)</a:t>
            </a:r>
          </a:p>
          <a:p>
            <a:r>
              <a:rPr lang="ru-RU" sz="2400" dirty="0"/>
              <a:t>Добавление категорий, возможности сортировки списка продукции</a:t>
            </a:r>
          </a:p>
          <a:p>
            <a:r>
              <a:rPr lang="ru-RU" sz="2400" dirty="0"/>
              <a:t>Интеграция элементов </a:t>
            </a:r>
            <a:r>
              <a:rPr lang="en-US" sz="2400" dirty="0"/>
              <a:t>Bootstrap</a:t>
            </a:r>
          </a:p>
          <a:p>
            <a:r>
              <a:rPr lang="ru-RU" sz="2400" dirty="0"/>
              <a:t>Создание привилегированных «модераторских» учетных записей (для добавления товаров и спецпредложений на сайт)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2864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71E01-890B-4C4D-9979-094CD566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6EC13-7974-4C58-8D2F-F8443E78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00" y="1930400"/>
            <a:ext cx="6299200" cy="4087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Благодаря данному проекту, я улучшил навыки работы с фреймворком </a:t>
            </a:r>
            <a:r>
              <a:rPr lang="en-US" sz="2800" dirty="0">
                <a:solidFill>
                  <a:srgbClr val="5FCBEF"/>
                </a:solidFill>
              </a:rPr>
              <a:t>flask</a:t>
            </a:r>
            <a:r>
              <a:rPr lang="en-US" sz="2800" dirty="0"/>
              <a:t> </a:t>
            </a:r>
            <a:r>
              <a:rPr lang="ru-RU" sz="2800" dirty="0"/>
              <a:t>и прочими </a:t>
            </a:r>
            <a:r>
              <a:rPr lang="en-US" sz="2800" dirty="0">
                <a:solidFill>
                  <a:srgbClr val="5FCBEF"/>
                </a:solidFill>
              </a:rPr>
              <a:t>web-</a:t>
            </a:r>
            <a:r>
              <a:rPr lang="ru-RU" sz="2800" dirty="0">
                <a:solidFill>
                  <a:srgbClr val="5FCBEF"/>
                </a:solidFill>
              </a:rPr>
              <a:t>компонентами</a:t>
            </a:r>
            <a:r>
              <a:rPr lang="ru-RU" sz="2800" dirty="0"/>
              <a:t>, научился размещать сайт в облачном хостинге и интегрировать </a:t>
            </a:r>
            <a:r>
              <a:rPr lang="en-US" sz="2800" dirty="0">
                <a:solidFill>
                  <a:srgbClr val="5FCBEF"/>
                </a:solidFill>
              </a:rPr>
              <a:t>telegram-</a:t>
            </a:r>
            <a:r>
              <a:rPr lang="ru-RU" sz="2800" dirty="0">
                <a:solidFill>
                  <a:srgbClr val="5FCBEF"/>
                </a:solidFill>
              </a:rPr>
              <a:t>ботов</a:t>
            </a:r>
            <a:endParaRPr lang="en-US" sz="2800" dirty="0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6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B85F0-B686-47CA-9F7C-222A6F0E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88" y="3155092"/>
            <a:ext cx="8596668" cy="3015048"/>
          </a:xfrm>
        </p:spPr>
        <p:txBody>
          <a:bodyPr>
            <a:normAutofit/>
          </a:bodyPr>
          <a:lstStyle/>
          <a:p>
            <a:r>
              <a:rPr lang="ru-RU" sz="5400" dirty="0"/>
              <a:t>Благодарю за внимание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6166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4978A2-B72C-4C69-843C-543BF6CD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Задание проекта:</a:t>
            </a:r>
          </a:p>
          <a:p>
            <a:r>
              <a:rPr lang="ru-RU" sz="2000" dirty="0"/>
              <a:t>Создание многостраничного веб-сайта с возможностью реализации заказов пользователей</a:t>
            </a:r>
            <a:endParaRPr lang="en-US" sz="2000" dirty="0"/>
          </a:p>
          <a:p>
            <a:r>
              <a:rPr lang="ru-RU" sz="2000" dirty="0"/>
              <a:t>Закрепление знаний и навыков по работе с фреймворком «</a:t>
            </a:r>
            <a:r>
              <a:rPr lang="en-US" sz="2000" dirty="0"/>
              <a:t>flask</a:t>
            </a:r>
            <a:r>
              <a:rPr lang="ru-RU" sz="2000" dirty="0"/>
              <a:t>» и</a:t>
            </a:r>
            <a:r>
              <a:rPr lang="en-US" sz="2000" dirty="0"/>
              <a:t> </a:t>
            </a:r>
            <a:r>
              <a:rPr lang="ru-RU" sz="2000" dirty="0"/>
              <a:t>библиотекой «</a:t>
            </a:r>
            <a:r>
              <a:rPr lang="en-US" sz="2000" dirty="0" err="1"/>
              <a:t>sqlalchemy</a:t>
            </a:r>
            <a:r>
              <a:rPr lang="ru-RU" sz="2000" dirty="0"/>
              <a:t>»</a:t>
            </a:r>
          </a:p>
          <a:p>
            <a:r>
              <a:rPr lang="ru-RU" sz="2000" dirty="0"/>
              <a:t>Применение стороннего </a:t>
            </a:r>
            <a:r>
              <a:rPr lang="en-US" sz="2000" dirty="0"/>
              <a:t>API, </a:t>
            </a:r>
            <a:r>
              <a:rPr lang="ru-RU" sz="2000" dirty="0"/>
              <a:t>использование </a:t>
            </a:r>
            <a:r>
              <a:rPr lang="ru-RU" sz="2000" dirty="0" err="1"/>
              <a:t>телеграм</a:t>
            </a:r>
            <a:r>
              <a:rPr lang="ru-RU" sz="2000" dirty="0"/>
              <a:t>-ботов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933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Применяемые технологии</a:t>
            </a:r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4978A2-B72C-4C69-843C-543BF6CD2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16" y="1779373"/>
            <a:ext cx="9481752" cy="42619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/>
              <a:t>Фреймворк </a:t>
            </a:r>
            <a:r>
              <a:rPr lang="en-US" sz="2000" dirty="0"/>
              <a:t>flask</a:t>
            </a: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Прикладные библиотеки – </a:t>
            </a:r>
            <a:r>
              <a:rPr lang="en-US" sz="2000" dirty="0" err="1"/>
              <a:t>flask_login</a:t>
            </a:r>
            <a:r>
              <a:rPr lang="en-US" sz="2000" dirty="0"/>
              <a:t>, </a:t>
            </a:r>
            <a:r>
              <a:rPr lang="en-US" sz="2000" dirty="0" err="1"/>
              <a:t>sqlalchemy</a:t>
            </a:r>
            <a:r>
              <a:rPr lang="en-US" sz="2000" dirty="0"/>
              <a:t>, re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Дополнительные языки разметки - </a:t>
            </a:r>
            <a:r>
              <a:rPr lang="en-US" sz="2000" dirty="0"/>
              <a:t>HTML </a:t>
            </a:r>
            <a:r>
              <a:rPr lang="ru-RU" sz="2000" dirty="0"/>
              <a:t>и </a:t>
            </a:r>
            <a:r>
              <a:rPr lang="en-US" sz="2000" dirty="0"/>
              <a:t>CSS, </a:t>
            </a:r>
            <a:r>
              <a:rPr lang="ru-RU" sz="2000" dirty="0"/>
              <a:t>механизм шаблонов </a:t>
            </a:r>
            <a:r>
              <a:rPr lang="en-US" sz="2000" dirty="0"/>
              <a:t>Jinja2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Метрика посещаемости веб-сайта (сторонний </a:t>
            </a:r>
            <a:r>
              <a:rPr lang="en-US" sz="2000" dirty="0"/>
              <a:t>API</a:t>
            </a:r>
            <a:r>
              <a:rPr lang="ru-RU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СУБД на базе </a:t>
            </a:r>
            <a:r>
              <a:rPr lang="en-US" sz="2000" dirty="0"/>
              <a:t>SQLite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Telegram</a:t>
            </a:r>
            <a:r>
              <a:rPr lang="ru-RU" sz="2000" dirty="0"/>
              <a:t>-бот (библиотеки </a:t>
            </a:r>
            <a:r>
              <a:rPr lang="en-US" sz="2000" dirty="0"/>
              <a:t>python-telegram-bot, requests)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Хранение и запись</a:t>
            </a:r>
            <a:r>
              <a:rPr lang="en-US" sz="2000" dirty="0"/>
              <a:t> </a:t>
            </a:r>
            <a:r>
              <a:rPr lang="ru-RU" sz="2000" dirty="0"/>
              <a:t>текстовой информации при помощи встроенных инструментов языка </a:t>
            </a:r>
            <a:r>
              <a:rPr lang="en-US" sz="2000" dirty="0"/>
              <a:t>Python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Хостинг веб</a:t>
            </a:r>
            <a:r>
              <a:rPr lang="en-US" sz="2000" dirty="0"/>
              <a:t>-</a:t>
            </a:r>
            <a:r>
              <a:rPr lang="ru-RU" sz="2000" dirty="0"/>
              <a:t>сайта на ресурсе </a:t>
            </a:r>
            <a:r>
              <a:rPr lang="en-US" sz="2000" dirty="0"/>
              <a:t>PythonAnywhere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Облачный репозиторий </a:t>
            </a:r>
            <a:r>
              <a:rPr lang="en-US" sz="20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41057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B85F0-B686-47CA-9F7C-222A6F0E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88" y="2768600"/>
            <a:ext cx="8596668" cy="1320800"/>
          </a:xfrm>
        </p:spPr>
        <p:txBody>
          <a:bodyPr>
            <a:normAutofit/>
          </a:bodyPr>
          <a:lstStyle/>
          <a:p>
            <a:r>
              <a:rPr lang="ru-RU" sz="5400" dirty="0"/>
              <a:t>Архитектура проекта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812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Общая архитектура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FBB9DFD-4068-4B10-8D48-86DA5265E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678" y="1369471"/>
            <a:ext cx="4719998" cy="5142112"/>
          </a:xfrm>
        </p:spPr>
      </p:pic>
    </p:spTree>
    <p:extLst>
      <p:ext uri="{BB962C8B-B14F-4D97-AF65-F5344CB8AC3E}">
        <p14:creationId xmlns:p14="http://schemas.microsoft.com/office/powerpoint/2010/main" val="390661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15638-3065-48B0-92B9-C88659D1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 веб-сайта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EEF63E3-40D8-42A0-8824-4630BECD7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85" y="1466041"/>
            <a:ext cx="5517825" cy="2598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0D958-0789-4755-B87B-A4ED2570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871" y="3809029"/>
            <a:ext cx="4370441" cy="2928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4840F1-44E6-4ADA-AF41-EC56F9985356}"/>
              </a:ext>
            </a:extLst>
          </p:cNvPr>
          <p:cNvSpPr txBox="1"/>
          <p:nvPr/>
        </p:nvSpPr>
        <p:spPr>
          <a:xfrm>
            <a:off x="159085" y="4234249"/>
            <a:ext cx="417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Основной модуль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E35D8-366C-483E-82B8-C2D0F4AF7D85}"/>
              </a:ext>
            </a:extLst>
          </p:cNvPr>
          <p:cNvSpPr txBox="1"/>
          <p:nvPr/>
        </p:nvSpPr>
        <p:spPr>
          <a:xfrm>
            <a:off x="5676910" y="2885699"/>
            <a:ext cx="1942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Стиль начальной страницы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72600D-743F-4A22-8F39-367943E1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099" y="1176417"/>
            <a:ext cx="4457193" cy="3177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7CCB53-A419-4ADB-BF9F-3FD7BF144DD9}"/>
              </a:ext>
            </a:extLst>
          </p:cNvPr>
          <p:cNvSpPr txBox="1"/>
          <p:nvPr/>
        </p:nvSpPr>
        <p:spPr>
          <a:xfrm>
            <a:off x="8700312" y="4418915"/>
            <a:ext cx="34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Шаблон начальной страницы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54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 базы данных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DC932D4-DB89-4FEF-8D7C-077D1F778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4649" y="2787310"/>
            <a:ext cx="4368028" cy="2169646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02E3E5-5DB0-44C3-ADE1-BC466679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2" y="1408670"/>
            <a:ext cx="5333743" cy="5252381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787FE5C-BE12-476F-9B9A-0E4836880C7A}"/>
              </a:ext>
            </a:extLst>
          </p:cNvPr>
          <p:cNvCxnSpPr>
            <a:cxnSpLocks/>
          </p:cNvCxnSpPr>
          <p:nvPr/>
        </p:nvCxnSpPr>
        <p:spPr>
          <a:xfrm flipH="1" flipV="1">
            <a:off x="3945925" y="1589451"/>
            <a:ext cx="3443416" cy="24053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B5449-8178-48FC-9D1E-2DA6120C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 базы данных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208214-72AA-4776-9AAA-AF6AB41E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15" y="5380494"/>
            <a:ext cx="3924848" cy="1009791"/>
          </a:xfrm>
          <a:prstGeom prst="rect">
            <a:avLst/>
          </a:pr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CDC932D4-DB89-4FEF-8D7C-077D1F778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5913" y="1417719"/>
            <a:ext cx="3380087" cy="1678925"/>
          </a:xfr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787FE5C-BE12-476F-9B9A-0E4836880C7A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315527" y="2982097"/>
            <a:ext cx="632412" cy="23983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E5C920-5A97-4CFD-9E52-41B1F6EA7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77" y="3476361"/>
            <a:ext cx="1371791" cy="1400370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FE80661-556F-4DC1-8310-4E9B689DE170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927273" y="2100648"/>
            <a:ext cx="2374800" cy="13757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A679DE5-7B9C-4CAB-B5C5-4A4DFB05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416" y="3916911"/>
            <a:ext cx="1705213" cy="1241609"/>
          </a:xfrm>
          <a:prstGeom prst="rect">
            <a:avLst/>
          </a:prstGeom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5D708A5F-CD60-442A-A9DF-EBF125D480FA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2535023" y="2537254"/>
            <a:ext cx="780504" cy="13796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A5A1090-86EA-4D43-923D-E0760438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18" y="1830805"/>
            <a:ext cx="4920362" cy="3549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AC2213-B414-4683-A668-75EB6F2AD8AF}"/>
              </a:ext>
            </a:extLst>
          </p:cNvPr>
          <p:cNvSpPr txBox="1"/>
          <p:nvPr/>
        </p:nvSpPr>
        <p:spPr>
          <a:xfrm>
            <a:off x="7059319" y="5322116"/>
            <a:ext cx="492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Описание таблиц базы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3529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271</TotalTime>
  <Words>284</Words>
  <Application>Microsoft Office PowerPoint</Application>
  <PresentationFormat>Широкоэкранный</PresentationFormat>
  <Paragraphs>55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Аспект</vt:lpstr>
      <vt:lpstr>Интернет-магазин «IDEA»</vt:lpstr>
      <vt:lpstr>Основная информация</vt:lpstr>
      <vt:lpstr>Введение</vt:lpstr>
      <vt:lpstr>Применяемые технологии</vt:lpstr>
      <vt:lpstr>Архитектура проекта</vt:lpstr>
      <vt:lpstr>Общая архитектура</vt:lpstr>
      <vt:lpstr>Архитектура веб-сайта</vt:lpstr>
      <vt:lpstr>Архитектура базы данных</vt:lpstr>
      <vt:lpstr>Архитектура базы данных</vt:lpstr>
      <vt:lpstr>Архитектура telegram-бота </vt:lpstr>
      <vt:lpstr>Основное функциональное содержание</vt:lpstr>
      <vt:lpstr>Внешний вид веб-сайта</vt:lpstr>
      <vt:lpstr>Внешний вид веб-сайта</vt:lpstr>
      <vt:lpstr>Внешний вид веб-сайта</vt:lpstr>
      <vt:lpstr>Внешний вид веб-сайта</vt:lpstr>
      <vt:lpstr>Внешний вид веб-сайта (API)</vt:lpstr>
      <vt:lpstr>Как это работает</vt:lpstr>
      <vt:lpstr>Хостинг</vt:lpstr>
      <vt:lpstr>GitHub</vt:lpstr>
      <vt:lpstr>Заключение</vt:lpstr>
      <vt:lpstr>Будущее развитие проекта</vt:lpstr>
      <vt:lpstr>Вывод</vt:lpstr>
      <vt:lpstr>Благодарю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Web-API</dc:title>
  <dc:creator>Артур Пирожков</dc:creator>
  <cp:lastModifiedBy>Артур Пирожков</cp:lastModifiedBy>
  <cp:revision>7</cp:revision>
  <dcterms:created xsi:type="dcterms:W3CDTF">2024-04-24T15:59:27Z</dcterms:created>
  <dcterms:modified xsi:type="dcterms:W3CDTF">2024-04-26T07:59:25Z</dcterms:modified>
</cp:coreProperties>
</file>